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bg_WhereDoesMyDataComeFrom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Competition Data (including predictive targets)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“Distance Factors” Spreadsheet (conversions)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Secondary Data Sources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Other peoples information about your athletes.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Recovered data: splits, conditions, opponents.</a:t>
            </a:r>
          </a:p>
          <a:p>
            <a:pPr indent="-419100" lvl="0" marL="45720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Observation and commentary from coaches.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Your information about your past athletes.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Historical data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Program Historical Data (All-Time List)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Ranking Data and/or Course Comparison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Personal Observations by Others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Other Data Sources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Databases, videos, historical information, other coaches.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Information about past competitions in venues you will compete in.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Supporting or complementary numbers (we all miss something - go fill in the blanks).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Elite Performance Averaging (event data)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Elite Performance Averaging (gender neutralizing)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Elite Performance Averaging (formula building)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"Self-perception of high expertise increases closed-mindedness."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Victor Ottatia, Loyola University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i="1" lang="en" sz="2400">
                <a:solidFill>
                  <a:srgbClr val="FF0000"/>
                </a:solidFill>
              </a:rPr>
              <a:t>(AKA: I already know it all)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0"/>
            <a:ext cx="8520600" cy="79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/>
              <a:t>Where DOES My Data Come From?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891164"/>
            <a:ext cx="8520600" cy="383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Primary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Your practice sessions.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Secondary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Other peoples information about your athletes.</a:t>
            </a:r>
            <a:br>
              <a:rPr lang="en" sz="2400"/>
            </a:br>
            <a:r>
              <a:rPr lang="en" sz="2400"/>
              <a:t>	Your information about your past athletes.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/>
              <a:t>Other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Databases, videos, historical information, other coaches.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already good at what you do, now be courageous enough to become even better.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ation_end_WhereDoesMyDataComeFrom.jpg"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9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The Expert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are already good at what you do, now let’s help you get more out of the time you already spend on your teams.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0"/>
            <a:ext cx="8520600" cy="793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0000"/>
                </a:solidFill>
              </a:rPr>
              <a:t>Where DOES My Data Come From?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891164"/>
            <a:ext cx="8520600" cy="383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Primary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	Your information about your current athletes.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Secondary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	Other peoples information about your athletes.</a:t>
            </a:r>
            <a:br>
              <a:rPr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	Your information about your past athletes.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Other Sources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	Databases, videos, historical information, other coaches.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68825"/>
            <a:ext cx="8520600" cy="825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Primary Data Sources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381075"/>
            <a:ext cx="83751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Your information about your current athlete.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Historical data.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Goal data.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Practice data.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Strength training data.</a:t>
            </a:r>
          </a:p>
          <a:p>
            <a:pPr indent="-419100" lvl="0" marL="457200" rtl="0">
              <a:spcBef>
                <a:spcPts val="0"/>
              </a:spcBef>
              <a:buClr>
                <a:srgbClr val="FFFF00"/>
              </a:buClr>
              <a:buSzPct val="100000"/>
              <a:buFont typeface="Calibri"/>
            </a:pPr>
            <a: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Performance vs. conditions.</a:t>
            </a:r>
            <a:br>
              <a:rPr lang="en" sz="3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2809713" y="205024"/>
            <a:ext cx="3524573" cy="47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389925" y="357450"/>
            <a:ext cx="8373000" cy="4428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“If we put a watch on it, we write it down.”</a:t>
            </a:r>
          </a:p>
          <a:p>
            <a:pPr indent="-4572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libri"/>
              <a:buChar char="-"/>
            </a:pPr>
            <a:r>
              <a:rPr lang="en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Coach Scott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Athlete Data Form (pre-season)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PreSeason Testing and Evaluation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11700" y="748200"/>
            <a:ext cx="8520600" cy="599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Practice Session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