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5BE17BF-4642-4148-935C-2A22B6B9E18A}">
  <a:tblStyle styleId="{25BE17BF-4642-4148-935C-2A22B6B9E18A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ation_bg_TheIncrementalView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05"/>
            <a:ext cx="9144003" cy="46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idx="1" type="body"/>
          </p:nvPr>
        </p:nvSpPr>
        <p:spPr>
          <a:xfrm>
            <a:off x="1774475" y="1338000"/>
            <a:ext cx="6231000" cy="235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Stretch.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is where the discipline from practice pays off. Stick with the plan. We know it hurts.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05"/>
            <a:ext cx="9144003" cy="46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" type="body"/>
          </p:nvPr>
        </p:nvSpPr>
        <p:spPr>
          <a:xfrm>
            <a:off x="1774475" y="1414200"/>
            <a:ext cx="6141000" cy="235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Hurdle 8.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off of this hurdle hard (we practice accelerating off of this hurdle a lot).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05"/>
            <a:ext cx="9144003" cy="46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1" type="body"/>
          </p:nvPr>
        </p:nvSpPr>
        <p:spPr>
          <a:xfrm>
            <a:off x="1774475" y="1414200"/>
            <a:ext cx="6141000" cy="235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Finish.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never train to the finish line. Our target is the end of the exchange zone.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The Expert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72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two of our hurdlers are the same. Our strategy should not be a one-size-fits-all approach.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athletes deserve our best.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ation_end_TheIncrementalView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"Self-perception of high expertise increases closed-mindedness."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Victor Ottatia, Loyola University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i="1" lang="en" sz="2400">
                <a:solidFill>
                  <a:srgbClr val="FF0000"/>
                </a:solidFill>
              </a:rPr>
              <a:t>(AKA: I already know it all)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The Expert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74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 300m Hurdle strategy ultimately depends on your conditions. Your athlete, your season, your experience and your goals.</a:t>
            </a:r>
            <a:br>
              <a:rPr lang="en" sz="4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7620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are the Strategies?</a:t>
            </a:r>
          </a:p>
        </p:txBody>
      </p:sp>
      <p:graphicFrame>
        <p:nvGraphicFramePr>
          <p:cNvPr id="71" name="Shape 71"/>
          <p:cNvGraphicFramePr/>
          <p:nvPr/>
        </p:nvGraphicFramePr>
        <p:xfrm>
          <a:off x="402935" y="1313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{25BE17BF-4642-4148-935C-2A22B6B9E18A}</a:tableStyleId>
              </a:tblPr>
              <a:tblGrid>
                <a:gridCol w="2785075"/>
                <a:gridCol w="2785075"/>
                <a:gridCol w="2785075"/>
              </a:tblGrid>
              <a:tr h="8611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Term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Term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611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Mathematic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STM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LTM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AA84F"/>
                    </a:solidFill>
                  </a:tcPr>
                </a:tc>
              </a:tr>
              <a:tr h="8611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Alternating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LTA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99"/>
                    </a:solidFill>
                  </a:tcPr>
                </a:tc>
              </a:tr>
              <a:tr h="8611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Disastrous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LTD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7620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“Coach Scott” Approach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414200"/>
            <a:ext cx="8520600" cy="331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This is how I do it now. It is not how I have always done it, and it will likely not be how I always do it. We learn, grow, and improve.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051"/>
            <a:ext cx="9144003" cy="46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body"/>
          </p:nvPr>
        </p:nvSpPr>
        <p:spPr>
          <a:xfrm>
            <a:off x="1774475" y="1338000"/>
            <a:ext cx="6141000" cy="235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Start.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 a sprinter to the timed touchdown.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051"/>
            <a:ext cx="9144003" cy="46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" type="body"/>
          </p:nvPr>
        </p:nvSpPr>
        <p:spPr>
          <a:xfrm>
            <a:off x="1774475" y="1338000"/>
            <a:ext cx="6141000" cy="235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Tempo.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Establish goal stride pattern, at planned tempo.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05"/>
            <a:ext cx="9144003" cy="46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idx="1" type="body"/>
          </p:nvPr>
        </p:nvSpPr>
        <p:spPr>
          <a:xfrm>
            <a:off x="1774475" y="1338000"/>
            <a:ext cx="6141000" cy="235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Turn.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Attack the turn, on the inside, maintaining goal stride pattern.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05"/>
            <a:ext cx="9144003" cy="46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idx="1" type="body"/>
          </p:nvPr>
        </p:nvSpPr>
        <p:spPr>
          <a:xfrm>
            <a:off x="1774475" y="1338000"/>
            <a:ext cx="6141000" cy="235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Ugly Hurdle.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Stay in attack, on inside of lane. If an adjustment is needed, this is usually the alternate leg.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